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076137172" r:id="rId2"/>
    <p:sldId id="301" r:id="rId3"/>
    <p:sldId id="260" r:id="rId4"/>
    <p:sldId id="258" r:id="rId5"/>
    <p:sldId id="366" r:id="rId6"/>
    <p:sldId id="362" r:id="rId7"/>
    <p:sldId id="2134805733" r:id="rId8"/>
    <p:sldId id="2076137129" r:id="rId9"/>
    <p:sldId id="2134805723" r:id="rId10"/>
    <p:sldId id="5079" r:id="rId11"/>
    <p:sldId id="5080" r:id="rId12"/>
    <p:sldId id="2076137130" r:id="rId13"/>
    <p:sldId id="2134805724" r:id="rId14"/>
    <p:sldId id="4963" r:id="rId15"/>
    <p:sldId id="2076137131" r:id="rId16"/>
    <p:sldId id="2134805732" r:id="rId17"/>
    <p:sldId id="2076137171" r:id="rId18"/>
    <p:sldId id="5018" r:id="rId19"/>
    <p:sldId id="2134805731" r:id="rId20"/>
    <p:sldId id="2076137126" r:id="rId21"/>
    <p:sldId id="2076137127" r:id="rId22"/>
    <p:sldId id="2076137128" r:id="rId23"/>
    <p:sldId id="4987" r:id="rId24"/>
    <p:sldId id="4997" r:id="rId25"/>
    <p:sldId id="4998" r:id="rId26"/>
    <p:sldId id="5000" r:id="rId27"/>
    <p:sldId id="5001" r:id="rId28"/>
    <p:sldId id="4977" r:id="rId29"/>
    <p:sldId id="367" r:id="rId30"/>
    <p:sldId id="4982" r:id="rId31"/>
    <p:sldId id="369" r:id="rId32"/>
    <p:sldId id="370" r:id="rId33"/>
    <p:sldId id="2076137124" r:id="rId34"/>
    <p:sldId id="368" r:id="rId35"/>
    <p:sldId id="4999" r:id="rId36"/>
    <p:sldId id="4983" r:id="rId37"/>
    <p:sldId id="4989" r:id="rId38"/>
    <p:sldId id="4994" r:id="rId39"/>
    <p:sldId id="4990" r:id="rId40"/>
    <p:sldId id="4991" r:id="rId41"/>
    <p:sldId id="4992" r:id="rId42"/>
    <p:sldId id="4995" r:id="rId43"/>
    <p:sldId id="484" r:id="rId44"/>
    <p:sldId id="485" r:id="rId45"/>
    <p:sldId id="4988" r:id="rId46"/>
    <p:sldId id="4981" r:id="rId47"/>
    <p:sldId id="380" r:id="rId48"/>
    <p:sldId id="376" r:id="rId49"/>
    <p:sldId id="4993" r:id="rId50"/>
    <p:sldId id="4996" r:id="rId51"/>
    <p:sldId id="360" r:id="rId52"/>
    <p:sldId id="359" r:id="rId53"/>
    <p:sldId id="346" r:id="rId54"/>
    <p:sldId id="347" r:id="rId55"/>
    <p:sldId id="352" r:id="rId56"/>
    <p:sldId id="361" r:id="rId57"/>
    <p:sldId id="365" r:id="rId58"/>
    <p:sldId id="351" r:id="rId59"/>
    <p:sldId id="348" r:id="rId60"/>
    <p:sldId id="349" r:id="rId61"/>
    <p:sldId id="355" r:id="rId62"/>
    <p:sldId id="354" r:id="rId63"/>
    <p:sldId id="356" r:id="rId64"/>
    <p:sldId id="4965" r:id="rId65"/>
    <p:sldId id="4968" r:id="rId66"/>
    <p:sldId id="4973" r:id="rId67"/>
    <p:sldId id="4974" r:id="rId68"/>
    <p:sldId id="4975" r:id="rId69"/>
    <p:sldId id="4976" r:id="rId70"/>
    <p:sldId id="4969" r:id="rId71"/>
    <p:sldId id="4970" r:id="rId72"/>
    <p:sldId id="363" r:id="rId7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258"/>
            <p14:sldId id="366"/>
            <p14:sldId id="362"/>
            <p14:sldId id="2134805733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134805732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56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8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0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C2901-3611-045F-470D-60DEF0FF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47" y="1114607"/>
            <a:ext cx="6561905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08421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 alumnus</a:t>
            </a:r>
          </a:p>
          <a:p>
            <a:r>
              <a:rPr lang="en-US" dirty="0"/>
              <a:t>Microsoft FTE, Azure Governance docs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17" y="2925552"/>
            <a:ext cx="1436240" cy="143624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00B4D9-E47D-2864-4CE8-ADB97689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46" y="948819"/>
            <a:ext cx="1322782" cy="1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Identities &amp; governance</a:t>
            </a:r>
          </a:p>
          <a:p>
            <a:r>
              <a:rPr lang="en-US" dirty="0"/>
              <a:t>Compute (IaaS)</a:t>
            </a:r>
          </a:p>
          <a:p>
            <a:r>
              <a:rPr lang="en-US" dirty="0"/>
              <a:t>Virtual networking</a:t>
            </a:r>
          </a:p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Storage, continued</a:t>
            </a:r>
          </a:p>
          <a:p>
            <a:r>
              <a:rPr lang="en-US" dirty="0"/>
              <a:t>Compute (PaaS)</a:t>
            </a:r>
          </a:p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Diagram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A0C952-7CD6-2FD5-1727-9065BCA20FA8}"/>
              </a:ext>
            </a:extLst>
          </p:cNvPr>
          <p:cNvGrpSpPr/>
          <p:nvPr/>
        </p:nvGrpSpPr>
        <p:grpSpPr>
          <a:xfrm>
            <a:off x="231112" y="2110084"/>
            <a:ext cx="8681776" cy="985181"/>
            <a:chOff x="231112" y="2110085"/>
            <a:chExt cx="8681776" cy="84413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014AD5-8A23-B6BA-0473-8945A6ADDCEA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E98DEE-012F-B146-31F4-421085ED4C24}"/>
                </a:ext>
              </a:extLst>
            </p:cNvPr>
            <p:cNvSpPr/>
            <p:nvPr/>
          </p:nvSpPr>
          <p:spPr>
            <a:xfrm>
              <a:off x="1280147" y="2110085"/>
              <a:ext cx="6583725" cy="7911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timw.info/az104topo2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30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3822</TotalTime>
  <Words>602</Words>
  <Application>Microsoft Office PowerPoint</Application>
  <PresentationFormat>On-screen Show (16:9)</PresentationFormat>
  <Paragraphs>217</Paragraphs>
  <Slides>72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Course Expectations</vt:lpstr>
      <vt:lpstr>Course Materials</vt:lpstr>
      <vt:lpstr>Case Study Diagram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Team Lead</cp:lastModifiedBy>
  <cp:revision>185</cp:revision>
  <cp:lastPrinted>2020-03-03T17:03:58Z</cp:lastPrinted>
  <dcterms:created xsi:type="dcterms:W3CDTF">2015-09-28T19:52:00Z</dcterms:created>
  <dcterms:modified xsi:type="dcterms:W3CDTF">2022-10-05T15:08:47Z</dcterms:modified>
</cp:coreProperties>
</file>